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144000"/>
  <p:embeddedFontLst>
    <p:embeddedFont>
      <p:font typeface="Twinkl" charset="0"/>
      <p:regular r:id="rId57"/>
      <p:bold r:id="rId58"/>
    </p:embeddedFont>
    <p:embeddedFont>
      <p:font typeface="Sassoon Infant Rg" charset="0"/>
      <p:regular r:id="rId59"/>
      <p:bold r:id="rId60"/>
    </p:embeddedFont>
    <p:embeddedFont>
      <p:font typeface="Twinkl SemiBold" charset="0"/>
      <p:bold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E09B"/>
    <a:srgbClr val="232321"/>
    <a:srgbClr val="FFFFFF"/>
    <a:srgbClr val="689429"/>
    <a:srgbClr val="85BD33"/>
    <a:srgbClr val="18A0DB"/>
    <a:srgbClr val="009640"/>
    <a:srgbClr val="ACDDFC"/>
    <a:srgbClr val="80C1EB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1066" y="-6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75B1BB-30A9-4088-A934-77B98D9473C9}" type="datetimeFigureOut">
              <a:rPr lang="en-GB"/>
              <a:pPr>
                <a:defRPr/>
              </a:pPr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D3531C-7A51-43F1-A396-9206F04B8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59C340-2A23-4943-BE73-04A9BBD1C621}" type="datetimeFigureOut">
              <a:rPr lang="en-GB"/>
              <a:pPr>
                <a:defRPr/>
              </a:pPr>
              <a:t>15/03/2020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A2C125-DEBC-446E-98B4-E367A49FC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65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87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190625" y="5913438"/>
            <a:ext cx="676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333333"/>
                </a:solidFill>
              </a:rPr>
              <a:t>Press ‘s’ on your keyboard to stop/continue.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424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8300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95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9388" y="1941513"/>
            <a:ext cx="6245225" cy="220027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/>
          <p:cNvSpPr>
            <a:spLocks/>
          </p:cNvSpPr>
          <p:nvPr/>
        </p:nvSpPr>
        <p:spPr bwMode="auto">
          <a:xfrm>
            <a:off x="1287463" y="2176463"/>
            <a:ext cx="6569075" cy="30480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5400" b="1" dirty="0">
                <a:solidFill>
                  <a:srgbClr val="689429"/>
                </a:solidFill>
              </a:rPr>
              <a:t>Random Letter Selector</a:t>
            </a:r>
          </a:p>
        </p:txBody>
      </p:sp>
      <p:sp>
        <p:nvSpPr>
          <p:cNvPr id="5" name="Oval 4">
            <a:hlinkClick r:id="" action="ppaction://hlinkshowjump?jump=nextslide"/>
          </p:cNvPr>
          <p:cNvSpPr/>
          <p:nvPr/>
        </p:nvSpPr>
        <p:spPr>
          <a:xfrm>
            <a:off x="6715125" y="3490913"/>
            <a:ext cx="1301750" cy="1301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</a:rPr>
              <a:t>Go!</a:t>
            </a: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3985403" y="5477774"/>
            <a:ext cx="1155939" cy="69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8324491" y="6092825"/>
            <a:ext cx="819509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J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Q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a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b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c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d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e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f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g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h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i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j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k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l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m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n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o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p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q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r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s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t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u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v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w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x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y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 smtClean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z</a:t>
            </a:r>
            <a:endParaRPr lang="en-GB" sz="30000" b="1" dirty="0">
              <a:ln w="76200">
                <a:solidFill>
                  <a:srgbClr val="23232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H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57</Words>
  <Application>Microsoft Office PowerPoint</Application>
  <PresentationFormat>On-screen Show (4:3)</PresentationFormat>
  <Paragraphs>54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Twinkl</vt:lpstr>
      <vt:lpstr>Sassoon Infant Rg</vt:lpstr>
      <vt:lpstr>Twinkl SemiBold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Lindsay Kerry</cp:lastModifiedBy>
  <cp:revision>126</cp:revision>
  <dcterms:created xsi:type="dcterms:W3CDTF">2014-10-01T16:09:27Z</dcterms:created>
  <dcterms:modified xsi:type="dcterms:W3CDTF">2020-03-15T08:21:47Z</dcterms:modified>
</cp:coreProperties>
</file>