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6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3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6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5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5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91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9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6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A6CCE-FFCC-964F-83C7-C0D63D75C27A}" type="datetimeFigureOut">
              <a:rPr lang="en-US" smtClean="0"/>
              <a:t>31/03/20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374D-0650-C74D-8E52-23E67387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2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microsoft.com/office/2007/relationships/hdphoto" Target="../media/hdphoto11.wdp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microsoft.com/office/2007/relationships/hdphoto" Target="../media/hdphoto2.wdp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3.wdp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microsoft.com/office/2007/relationships/hdphoto" Target="../media/hdphoto4.wdp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microsoft.com/office/2007/relationships/hdphoto" Target="../media/hdphoto7.wdp"/><Relationship Id="rId6" Type="http://schemas.openxmlformats.org/officeDocument/2006/relationships/image" Target="../media/image45.png"/><Relationship Id="rId7" Type="http://schemas.microsoft.com/office/2007/relationships/hdphoto" Target="../media/hdphoto8.wdp"/><Relationship Id="rId8" Type="http://schemas.openxmlformats.org/officeDocument/2006/relationships/image" Target="../media/image46.png"/><Relationship Id="rId9" Type="http://schemas.microsoft.com/office/2007/relationships/hdphoto" Target="../media/hdphoto9.wdp"/><Relationship Id="rId10" Type="http://schemas.openxmlformats.org/officeDocument/2006/relationships/image" Target="../media/image47.png"/><Relationship Id="rId11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Phase 5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digraphs. 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953735"/>
                </a:solidFill>
                <a:latin typeface="Comic Sans MS"/>
                <a:cs typeface="Comic Sans MS"/>
              </a:rPr>
              <a:t>Your child can use this PowerPoint to think of words containing the phase 5 sounds. Choose a couple of sounds to focus on a day.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953735"/>
                </a:solidFill>
                <a:latin typeface="Comic Sans MS"/>
                <a:cs typeface="Comic Sans MS"/>
              </a:rPr>
              <a:t>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953735"/>
                </a:solidFill>
                <a:latin typeface="Comic Sans MS"/>
                <a:cs typeface="Comic Sans MS"/>
              </a:rPr>
              <a:t>They could say the words, write the words or draw pictures of words containing that sound. </a:t>
            </a:r>
            <a:endParaRPr lang="en-US" dirty="0">
              <a:solidFill>
                <a:srgbClr val="953735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61332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89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claw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900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lawn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356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squawk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80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paw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47427" y="5345167"/>
            <a:ext cx="78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saw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49" y="474285"/>
            <a:ext cx="1058502" cy="15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4813300"/>
            <a:ext cx="2730197" cy="1823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3023403"/>
            <a:ext cx="3090120" cy="1004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007" y="5108575"/>
            <a:ext cx="2851150" cy="1221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741" y="3080986"/>
            <a:ext cx="1851216" cy="1231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23" y="3048000"/>
            <a:ext cx="1369502" cy="15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116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whale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12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w</a:t>
            </a:r>
            <a:r>
              <a:rPr lang="en-US" sz="2800" dirty="0" smtClean="0">
                <a:latin typeface="Comic Sans MS"/>
                <a:cs typeface="Comic Sans MS"/>
              </a:rPr>
              <a:t>heel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107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whisk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474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whisper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110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white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58" y="596836"/>
            <a:ext cx="1068453" cy="15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2" y="3080986"/>
            <a:ext cx="1724025" cy="17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2963" r="12963"/>
          <a:stretch/>
        </p:blipFill>
        <p:spPr>
          <a:xfrm>
            <a:off x="3692784" y="2694192"/>
            <a:ext cx="1353068" cy="1333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265" y="3023404"/>
            <a:ext cx="1647825" cy="1669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00" y="4933950"/>
            <a:ext cx="2099452" cy="1630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4897" b="12628"/>
          <a:stretch/>
        </p:blipFill>
        <p:spPr>
          <a:xfrm>
            <a:off x="1859755" y="4933950"/>
            <a:ext cx="2390799" cy="14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628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alphabet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157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phone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42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phonics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370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dolphin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1616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e</a:t>
            </a:r>
            <a:r>
              <a:rPr lang="en-US" sz="2800" dirty="0" smtClean="0">
                <a:latin typeface="Comic Sans MS"/>
                <a:cs typeface="Comic Sans MS"/>
              </a:rPr>
              <a:t>lephant 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2" y="550782"/>
            <a:ext cx="1045895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18" y="3080986"/>
            <a:ext cx="2107609" cy="1125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958" t="4167" r="29725" b="6944"/>
          <a:stretch/>
        </p:blipFill>
        <p:spPr>
          <a:xfrm>
            <a:off x="4053797" y="2559384"/>
            <a:ext cx="1020108" cy="14683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262" y="4900163"/>
            <a:ext cx="2844129" cy="1592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404" y="4900163"/>
            <a:ext cx="1951422" cy="14616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87" y="3023404"/>
            <a:ext cx="2168310" cy="11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97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stew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7844" y="2738609"/>
            <a:ext cx="819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pew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96" y="481941"/>
            <a:ext cx="1091883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6" y="3080986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183" y="3261829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158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screw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4666" y="2932318"/>
            <a:ext cx="1018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chew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2196" y="4154489"/>
            <a:ext cx="98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crew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1748" y="5345167"/>
            <a:ext cx="90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flew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45" y="458985"/>
            <a:ext cx="1058467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3080986"/>
            <a:ext cx="1793008" cy="1343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451" y="2557766"/>
            <a:ext cx="2138272" cy="1499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331" y="4677709"/>
            <a:ext cx="3310589" cy="1334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325" y="4677709"/>
            <a:ext cx="2876550" cy="16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914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toes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40120" y="5465846"/>
            <a:ext cx="93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goes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78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doe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44" y="550782"/>
            <a:ext cx="1058538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44" y="3080986"/>
            <a:ext cx="1156420" cy="1400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338" y="3023404"/>
            <a:ext cx="1635005" cy="1635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4583" r="33750"/>
          <a:stretch/>
        </p:blipFill>
        <p:spPr>
          <a:xfrm>
            <a:off x="3746500" y="4481161"/>
            <a:ext cx="12065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1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sauce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2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author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233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launch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355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August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1118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pause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01" y="566081"/>
            <a:ext cx="1056000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77" y="3080986"/>
            <a:ext cx="1229660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0" y="2700543"/>
            <a:ext cx="1994351" cy="1327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547" y="3080986"/>
            <a:ext cx="2912507" cy="1529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416" y="5173287"/>
            <a:ext cx="1841084" cy="1225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9908" t="18826" r="19196" b="21888"/>
          <a:stretch/>
        </p:blipFill>
        <p:spPr>
          <a:xfrm>
            <a:off x="4949296" y="4928836"/>
            <a:ext cx="1670501" cy="17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417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monkey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22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money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290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turkey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52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c</a:t>
            </a:r>
            <a:r>
              <a:rPr lang="en-US" sz="2800" dirty="0" smtClean="0">
                <a:latin typeface="Comic Sans MS"/>
                <a:cs typeface="Comic Sans MS"/>
              </a:rPr>
              <a:t>himney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93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keys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41" y="548338"/>
            <a:ext cx="1048457" cy="15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047" t="15972" r="17281" b="14430"/>
          <a:stretch/>
        </p:blipFill>
        <p:spPr>
          <a:xfrm>
            <a:off x="1288507" y="3080985"/>
            <a:ext cx="1249095" cy="1284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875" y="2500184"/>
            <a:ext cx="2355602" cy="1635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030" y="3080985"/>
            <a:ext cx="1707268" cy="1433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805" y="4921250"/>
            <a:ext cx="2215948" cy="1476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b="11871"/>
          <a:stretch/>
        </p:blipFill>
        <p:spPr>
          <a:xfrm>
            <a:off x="5542153" y="5075687"/>
            <a:ext cx="1273673" cy="12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of </a:t>
            </a:r>
            <a:r>
              <a:rPr lang="en-US" sz="2800" dirty="0">
                <a:latin typeface="Comic Sans MS"/>
                <a:cs typeface="Comic Sans MS"/>
              </a:rPr>
              <a:t>containing this split digraph?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20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games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12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snake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931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rake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142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spade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1506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cupcake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78" y="517740"/>
            <a:ext cx="1056000" cy="15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38" y="3080986"/>
            <a:ext cx="1469927" cy="1469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029" y="3080986"/>
            <a:ext cx="1693144" cy="1269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7890"/>
          <a:stretch/>
        </p:blipFill>
        <p:spPr>
          <a:xfrm>
            <a:off x="3916341" y="2653990"/>
            <a:ext cx="1166464" cy="1373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569" y="4681646"/>
            <a:ext cx="1349313" cy="2027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9898" r="40164"/>
          <a:stretch/>
        </p:blipFill>
        <p:spPr>
          <a:xfrm rot="5400000">
            <a:off x="2250852" y="4546107"/>
            <a:ext cx="1083078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of </a:t>
            </a:r>
            <a:r>
              <a:rPr lang="en-US" sz="2800" dirty="0">
                <a:latin typeface="Comic Sans MS"/>
                <a:cs typeface="Comic Sans MS"/>
              </a:rPr>
              <a:t>containing this split digraph?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940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even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3839" y="5496445"/>
            <a:ext cx="112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these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66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concrete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9870" y="5517387"/>
            <a:ext cx="1233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theme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50" y="485989"/>
            <a:ext cx="1038809" cy="158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564" y="4752412"/>
            <a:ext cx="1902870" cy="1902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538" y="3081041"/>
            <a:ext cx="2511623" cy="16713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564" y="2557766"/>
            <a:ext cx="1602646" cy="17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76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day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28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crayon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65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lay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845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play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5354" y="5488042"/>
            <a:ext cx="109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spray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2" name="Picture 1" descr="Screen Shot 2020-03-30 at 20.3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20" y="535482"/>
            <a:ext cx="1028474" cy="158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59" y="3080986"/>
            <a:ext cx="2046741" cy="1146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341" y="2680111"/>
            <a:ext cx="1479821" cy="1347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9028"/>
          <a:stretch/>
        </p:blipFill>
        <p:spPr>
          <a:xfrm>
            <a:off x="6057453" y="3023404"/>
            <a:ext cx="2044325" cy="1679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50" y="4873625"/>
            <a:ext cx="2301875" cy="1691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624" y="5051873"/>
            <a:ext cx="853658" cy="15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4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of containing </a:t>
            </a:r>
            <a:r>
              <a:rPr lang="en-US" sz="2800" dirty="0">
                <a:latin typeface="Comic Sans MS"/>
                <a:cs typeface="Comic Sans MS"/>
              </a:rPr>
              <a:t>this split digraph?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966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slide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839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five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888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bike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84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kite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85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fine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45" y="520183"/>
            <a:ext cx="1104231" cy="15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6" y="3115510"/>
            <a:ext cx="2249183" cy="1592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292" y="2666038"/>
            <a:ext cx="1361655" cy="1361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125" y="3023404"/>
            <a:ext cx="1773401" cy="1121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4608" t="13608" r="18946" b="12549"/>
          <a:stretch/>
        </p:blipFill>
        <p:spPr>
          <a:xfrm>
            <a:off x="1589934" y="4948405"/>
            <a:ext cx="1347774" cy="17631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508" y="4447966"/>
            <a:ext cx="1846795" cy="18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of </a:t>
            </a:r>
            <a:r>
              <a:rPr lang="en-US" sz="2800" dirty="0">
                <a:latin typeface="Comic Sans MS"/>
                <a:cs typeface="Comic Sans MS"/>
              </a:rPr>
              <a:t>containing this split digraph?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97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bone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3385114"/>
            <a:ext cx="1217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smoke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94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cone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9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nose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87071" y="5525553"/>
            <a:ext cx="1056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home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51" y="513989"/>
            <a:ext cx="1063437" cy="15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62" r="99154">
                        <a14:foregroundMark x1="77692" y1="79231" x2="77692" y2="79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373" y="2097989"/>
            <a:ext cx="2658578" cy="2658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5926" t="10263" r="20154" b="18126"/>
          <a:stretch/>
        </p:blipFill>
        <p:spPr>
          <a:xfrm>
            <a:off x="3702644" y="4029581"/>
            <a:ext cx="1446874" cy="2019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7273" r="27596"/>
          <a:stretch/>
        </p:blipFill>
        <p:spPr>
          <a:xfrm>
            <a:off x="6115358" y="3080986"/>
            <a:ext cx="1400936" cy="17441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4921"/>
          <a:stretch/>
        </p:blipFill>
        <p:spPr>
          <a:xfrm>
            <a:off x="6904711" y="5064198"/>
            <a:ext cx="1571801" cy="16120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602" y="4955524"/>
            <a:ext cx="2047568" cy="131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of </a:t>
            </a:r>
            <a:r>
              <a:rPr lang="en-US" sz="2800" dirty="0">
                <a:latin typeface="Comic Sans MS"/>
                <a:cs typeface="Comic Sans MS"/>
              </a:rPr>
              <a:t>containing this split digraph?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018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flute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3323" y="2838944"/>
            <a:ext cx="95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rude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120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prune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28516" y="5963242"/>
            <a:ext cx="994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June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0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94" y="520183"/>
            <a:ext cx="1066302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44" y="3203961"/>
            <a:ext cx="1545356" cy="14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60" y="4885789"/>
            <a:ext cx="2428694" cy="1610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856" y="4154843"/>
            <a:ext cx="2218180" cy="1713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641" y="2557766"/>
            <a:ext cx="1542215" cy="13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of containing this split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96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cube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966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dune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2095" y="5345167"/>
            <a:ext cx="950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tube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32549" y="5350809"/>
            <a:ext cx="92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cute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4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19" y="406892"/>
            <a:ext cx="1070873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45" y="3080986"/>
            <a:ext cx="1315757" cy="1315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548" y="3080986"/>
            <a:ext cx="2383947" cy="1528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6508" b="17680"/>
          <a:stretch/>
        </p:blipFill>
        <p:spPr>
          <a:xfrm>
            <a:off x="2128422" y="4609242"/>
            <a:ext cx="2634471" cy="17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05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cloud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412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o</a:t>
            </a:r>
            <a:r>
              <a:rPr lang="en-US" sz="2800" dirty="0" smtClean="0">
                <a:latin typeface="Comic Sans MS"/>
                <a:cs typeface="Comic Sans MS"/>
              </a:rPr>
              <a:t>utside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215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mouth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139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house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1210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mouse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18" y="489584"/>
            <a:ext cx="1011380" cy="15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6" y="3061838"/>
            <a:ext cx="2612086" cy="1489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929" y="3080986"/>
            <a:ext cx="2722098" cy="1454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751" y="2805009"/>
            <a:ext cx="2174302" cy="1222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5804"/>
          <a:stretch/>
        </p:blipFill>
        <p:spPr>
          <a:xfrm>
            <a:off x="1667402" y="4826001"/>
            <a:ext cx="1638119" cy="177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b="6697"/>
          <a:stretch/>
        </p:blipFill>
        <p:spPr>
          <a:xfrm>
            <a:off x="4992282" y="4763737"/>
            <a:ext cx="1670051" cy="16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047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f</a:t>
            </a:r>
            <a:r>
              <a:rPr lang="en-US" sz="2800" dirty="0" smtClean="0">
                <a:latin typeface="Comic Sans MS"/>
                <a:cs typeface="Comic Sans MS"/>
              </a:rPr>
              <a:t>ried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674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pie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9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flies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65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tie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104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cried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27" y="581381"/>
            <a:ext cx="1004667" cy="15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5" y="3080986"/>
            <a:ext cx="1978660" cy="1508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888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75" y="4876222"/>
            <a:ext cx="1957182" cy="1957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625" y="2600736"/>
            <a:ext cx="1905061" cy="1426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1285" y="4550913"/>
            <a:ext cx="1683337" cy="2175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b="6481"/>
          <a:stretch/>
        </p:blipFill>
        <p:spPr>
          <a:xfrm>
            <a:off x="6769477" y="3023404"/>
            <a:ext cx="1691898" cy="16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16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beads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0591" y="4578106"/>
            <a:ext cx="97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beak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013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team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12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beast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3678" y="5606777"/>
            <a:ext cx="909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seat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47" y="535483"/>
            <a:ext cx="1063543" cy="15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1" y="3080986"/>
            <a:ext cx="1389846" cy="1389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4699000"/>
            <a:ext cx="1782782" cy="193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126" y="2738609"/>
            <a:ext cx="3072552" cy="1689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772" y="4699000"/>
            <a:ext cx="1984375" cy="1984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647" y="3080986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77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boy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729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toy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089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enjoy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01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royal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488042"/>
            <a:ext cx="127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oyster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96" y="504884"/>
            <a:ext cx="1081024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591" r="18182" b="5568"/>
          <a:stretch/>
        </p:blipFill>
        <p:spPr>
          <a:xfrm>
            <a:off x="912127" y="3050597"/>
            <a:ext cx="1118899" cy="1826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79606" l="600" r="94600"/>
                    </a14:imgEffect>
                  </a14:imgLayer>
                </a14:imgProps>
              </a:ext>
            </a:extLst>
          </a:blip>
          <a:srcRect b="20371"/>
          <a:stretch/>
        </p:blipFill>
        <p:spPr>
          <a:xfrm>
            <a:off x="1400394" y="4683125"/>
            <a:ext cx="2327350" cy="1881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8509"/>
          <a:stretch/>
        </p:blipFill>
        <p:spPr>
          <a:xfrm>
            <a:off x="5178425" y="5068759"/>
            <a:ext cx="1455936" cy="149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901" y="2709165"/>
            <a:ext cx="1318528" cy="1318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525" y="3152775"/>
            <a:ext cx="1530350" cy="15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88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bird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6841" y="2702302"/>
            <a:ext cx="74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girl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801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stir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00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shirt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60363" y="5742042"/>
            <a:ext cx="1024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dirty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53" y="566081"/>
            <a:ext cx="1083789" cy="15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33" b="84557" l="25651" r="74349"/>
                    </a14:imgEffect>
                  </a14:imgLayer>
                </a14:imgProps>
              </a:ext>
            </a:extLst>
          </a:blip>
          <a:srcRect l="25000" t="9046" r="25461" b="6565"/>
          <a:stretch/>
        </p:blipFill>
        <p:spPr>
          <a:xfrm>
            <a:off x="845748" y="2738609"/>
            <a:ext cx="1950751" cy="1709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225" y="4550913"/>
            <a:ext cx="1377557" cy="207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5532" r="94504">
                        <a14:foregroundMark x1="94504" y1="80762" x2="94504" y2="80762"/>
                      </a14:backgroundRemoval>
                    </a14:imgEffect>
                  </a14:imgLayer>
                </a14:imgProps>
              </a:ext>
            </a:extLst>
          </a:blip>
          <a:srcRect l="25212" r="24117"/>
          <a:stretch/>
        </p:blipFill>
        <p:spPr>
          <a:xfrm>
            <a:off x="3773466" y="3317051"/>
            <a:ext cx="1295112" cy="2261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038" y="2908300"/>
            <a:ext cx="1838325" cy="1838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59" b="95748" l="26932" r="91932">
                        <a14:foregroundMark x1="71023" y1="74487" x2="71023" y2="74487"/>
                        <a14:foregroundMark x1="91932" y1="54399" x2="91932" y2="54399"/>
                        <a14:foregroundMark x1="79545" y1="58504" x2="79545" y2="58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1325" y="4797479"/>
            <a:ext cx="2437581" cy="188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85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glue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5060" y="5606777"/>
            <a:ext cx="850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clue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1900" y="2738609"/>
            <a:ext cx="90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true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1494" y="5606777"/>
            <a:ext cx="87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blue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52" y="443685"/>
            <a:ext cx="1018817" cy="158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434" r="89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625" y="3080986"/>
            <a:ext cx="1475139" cy="1475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895" y="4959350"/>
            <a:ext cx="2846917" cy="170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076" y="2557766"/>
            <a:ext cx="1706099" cy="2027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702" y="4086225"/>
            <a:ext cx="2113630" cy="14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428416" y="0"/>
            <a:ext cx="8430611" cy="273860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latin typeface="Comic Sans MS"/>
                <a:cs typeface="Comic Sans MS"/>
              </a:rPr>
              <a:t>     How many words can you think 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         of containing this digraph?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844" y="2557766"/>
            <a:ext cx="1296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rescue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6341" y="4027693"/>
            <a:ext cx="111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a</a:t>
            </a:r>
            <a:r>
              <a:rPr lang="en-US" sz="2800" dirty="0" smtClean="0">
                <a:latin typeface="Comic Sans MS"/>
                <a:cs typeface="Comic Sans MS"/>
              </a:rPr>
              <a:t>rgue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5946" y="2500184"/>
            <a:ext cx="126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/>
                <a:cs typeface="Comic Sans MS"/>
              </a:rPr>
              <a:t>statue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373" y="5345167"/>
            <a:ext cx="1733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b</a:t>
            </a:r>
            <a:r>
              <a:rPr lang="en-US" sz="2800" dirty="0" smtClean="0">
                <a:latin typeface="Comic Sans MS"/>
                <a:cs typeface="Comic Sans MS"/>
              </a:rPr>
              <a:t>arbeque 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5826" y="5345167"/>
            <a:ext cx="118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tissue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3" name="Picture 2" descr="Screen Shot 2020-03-30 at 20.39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99" y="581381"/>
            <a:ext cx="1056808" cy="15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3080986"/>
            <a:ext cx="2067590" cy="1469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63" b="78889" l="20100" r="79500"/>
                    </a14:imgEffect>
                  </a14:imgLayer>
                </a14:imgProps>
              </a:ext>
            </a:extLst>
          </a:blip>
          <a:srcRect l="16732" t="12037" r="18500" b="18981"/>
          <a:stretch/>
        </p:blipFill>
        <p:spPr>
          <a:xfrm>
            <a:off x="2171760" y="5080000"/>
            <a:ext cx="1315661" cy="1513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4" b="8930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9025" y="4574037"/>
            <a:ext cx="2019300" cy="2019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89" b="91006" l="10000" r="98750">
                        <a14:foregroundMark x1="98750" y1="58817" x2="98750" y2="59941"/>
                      </a14:backgroundRemoval>
                    </a14:imgEffect>
                  </a14:imgLayer>
                </a14:imgProps>
              </a:ext>
            </a:extLst>
          </a:blip>
          <a:srcRect b="8333"/>
          <a:stretch/>
        </p:blipFill>
        <p:spPr>
          <a:xfrm>
            <a:off x="3637648" y="2738609"/>
            <a:ext cx="1393652" cy="1349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" b="93056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2568429"/>
            <a:ext cx="2137807" cy="258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2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442</Words>
  <Application>Microsoft Macintosh PowerPoint</Application>
  <PresentationFormat>On-screen Show (4:3)</PresentationFormat>
  <Paragraphs>148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Phase 5 digraphs.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Cornwell</dc:creator>
  <cp:lastModifiedBy>Samantha Cornwell</cp:lastModifiedBy>
  <cp:revision>42</cp:revision>
  <dcterms:created xsi:type="dcterms:W3CDTF">2020-03-30T11:52:45Z</dcterms:created>
  <dcterms:modified xsi:type="dcterms:W3CDTF">2020-03-31T13:28:48Z</dcterms:modified>
</cp:coreProperties>
</file>